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9"/>
  </p:notesMasterIdLst>
  <p:handoutMasterIdLst>
    <p:handoutMasterId r:id="rId30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25" r:id="rId9"/>
    <p:sldId id="2726" r:id="rId10"/>
    <p:sldId id="2749" r:id="rId11"/>
    <p:sldId id="2742" r:id="rId12"/>
    <p:sldId id="2741" r:id="rId13"/>
    <p:sldId id="2743" r:id="rId14"/>
    <p:sldId id="2744" r:id="rId15"/>
    <p:sldId id="2750" r:id="rId16"/>
    <p:sldId id="2745" r:id="rId17"/>
    <p:sldId id="2740" r:id="rId18"/>
    <p:sldId id="2738" r:id="rId19"/>
    <p:sldId id="2752" r:id="rId20"/>
    <p:sldId id="2729" r:id="rId21"/>
    <p:sldId id="2730" r:id="rId22"/>
    <p:sldId id="2727" r:id="rId23"/>
    <p:sldId id="2731" r:id="rId24"/>
    <p:sldId id="2760" r:id="rId25"/>
    <p:sldId id="2732" r:id="rId26"/>
    <p:sldId id="2733" r:id="rId27"/>
    <p:sldId id="2747" r:id="rId28"/>
  </p:sldIdLst>
  <p:sldSz cx="9144000" cy="6858000" type="screen4x3"/>
  <p:notesSz cx="7099300" cy="10234613"/>
  <p:custDataLst>
    <p:tags r:id="rId31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8" autoAdjust="0"/>
    <p:restoredTop sz="77101" autoAdjust="0"/>
  </p:normalViewPr>
  <p:slideViewPr>
    <p:cSldViewPr snapToGrid="0">
      <p:cViewPr varScale="1">
        <p:scale>
          <a:sx n="68" d="100"/>
          <a:sy n="68" d="100"/>
        </p:scale>
        <p:origin x="1200" y="39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进行投影。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D8914A-3E79-C055-B30D-CF2B41A67C8B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C0441E0-AAC8-FE39-8917-3572A3B3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7FEB69-AED0-7114-159C-E31788ECF7F7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68F3E2-5A10-37A1-1E03-214E637CC662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7BA42-BCAF-5C6A-B9D1-4F78E58C60DE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8265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60834"/>
            <a:ext cx="8399616" cy="439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2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授权， 属于开源地理空间基金会 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2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的官方开源项目。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3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106037</TotalTime>
  <Words>1348</Words>
  <Application>Microsoft Office PowerPoint</Application>
  <PresentationFormat>全屏显示(4:3)</PresentationFormat>
  <Paragraphs>143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13053</cp:revision>
  <dcterms:created xsi:type="dcterms:W3CDTF">2004-07-09T11:40:27Z</dcterms:created>
  <dcterms:modified xsi:type="dcterms:W3CDTF">2024-09-12T02:31:19Z</dcterms:modified>
</cp:coreProperties>
</file>